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35763" cy="9869488"/>
  <p:defaultTextStyle>
    <a:defPPr>
      <a:defRPr lang="fr-FR"/>
    </a:defPPr>
    <a:lvl1pPr marL="0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8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6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3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31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9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7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55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62" algn="l" defTabSz="104301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zdan Yazdanpanah" initials="MOU" lastIdx="1" clrIdx="0">
    <p:extLst>
      <p:ext uri="{19B8F6BF-5375-455C-9EA6-DF929625EA0E}">
        <p15:presenceInfo xmlns:p15="http://schemas.microsoft.com/office/powerpoint/2012/main" userId="Yazdan Yazdanpan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5"/>
  </p:normalViewPr>
  <p:slideViewPr>
    <p:cSldViewPr>
      <p:cViewPr varScale="1">
        <p:scale>
          <a:sx n="67" d="100"/>
          <a:sy n="67" d="100"/>
        </p:scale>
        <p:origin x="1590" y="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81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27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2"/>
            <a:ext cx="1275964" cy="1216374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9" y="571802"/>
            <a:ext cx="3701869" cy="1216374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93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16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2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0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5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0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9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1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08" indent="0">
              <a:buNone/>
              <a:defRPr sz="2300" b="1"/>
            </a:lvl2pPr>
            <a:lvl3pPr marL="1043016" indent="0">
              <a:buNone/>
              <a:defRPr sz="2100" b="1"/>
            </a:lvl3pPr>
            <a:lvl4pPr marL="1564523" indent="0">
              <a:buNone/>
              <a:defRPr sz="1800" b="1"/>
            </a:lvl4pPr>
            <a:lvl5pPr marL="2086031" indent="0">
              <a:buNone/>
              <a:defRPr sz="1800" b="1"/>
            </a:lvl5pPr>
            <a:lvl6pPr marL="2607539" indent="0">
              <a:buNone/>
              <a:defRPr sz="1800" b="1"/>
            </a:lvl6pPr>
            <a:lvl7pPr marL="3129047" indent="0">
              <a:buNone/>
              <a:defRPr sz="1800" b="1"/>
            </a:lvl7pPr>
            <a:lvl8pPr marL="3650555" indent="0">
              <a:buNone/>
              <a:defRPr sz="1800" b="1"/>
            </a:lvl8pPr>
            <a:lvl9pPr marL="4172062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08" indent="0">
              <a:buNone/>
              <a:defRPr sz="2300" b="1"/>
            </a:lvl2pPr>
            <a:lvl3pPr marL="1043016" indent="0">
              <a:buNone/>
              <a:defRPr sz="2100" b="1"/>
            </a:lvl3pPr>
            <a:lvl4pPr marL="1564523" indent="0">
              <a:buNone/>
              <a:defRPr sz="1800" b="1"/>
            </a:lvl4pPr>
            <a:lvl5pPr marL="2086031" indent="0">
              <a:buNone/>
              <a:defRPr sz="1800" b="1"/>
            </a:lvl5pPr>
            <a:lvl6pPr marL="2607539" indent="0">
              <a:buNone/>
              <a:defRPr sz="1800" b="1"/>
            </a:lvl6pPr>
            <a:lvl7pPr marL="3129047" indent="0">
              <a:buNone/>
              <a:defRPr sz="1800" b="1"/>
            </a:lvl7pPr>
            <a:lvl8pPr marL="3650555" indent="0">
              <a:buNone/>
              <a:defRPr sz="1800" b="1"/>
            </a:lvl8pPr>
            <a:lvl9pPr marL="4172062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99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86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03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08" indent="0">
              <a:buNone/>
              <a:defRPr sz="1400"/>
            </a:lvl2pPr>
            <a:lvl3pPr marL="1043016" indent="0">
              <a:buNone/>
              <a:defRPr sz="1100"/>
            </a:lvl3pPr>
            <a:lvl4pPr marL="1564523" indent="0">
              <a:buNone/>
              <a:defRPr sz="1000"/>
            </a:lvl4pPr>
            <a:lvl5pPr marL="2086031" indent="0">
              <a:buNone/>
              <a:defRPr sz="1000"/>
            </a:lvl5pPr>
            <a:lvl6pPr marL="2607539" indent="0">
              <a:buNone/>
              <a:defRPr sz="1000"/>
            </a:lvl6pPr>
            <a:lvl7pPr marL="3129047" indent="0">
              <a:buNone/>
              <a:defRPr sz="1000"/>
            </a:lvl7pPr>
            <a:lvl8pPr marL="3650555" indent="0">
              <a:buNone/>
              <a:defRPr sz="1000"/>
            </a:lvl8pPr>
            <a:lvl9pPr marL="4172062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38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08" indent="0">
              <a:buNone/>
              <a:defRPr sz="3200"/>
            </a:lvl2pPr>
            <a:lvl3pPr marL="1043016" indent="0">
              <a:buNone/>
              <a:defRPr sz="2700"/>
            </a:lvl3pPr>
            <a:lvl4pPr marL="1564523" indent="0">
              <a:buNone/>
              <a:defRPr sz="2300"/>
            </a:lvl4pPr>
            <a:lvl5pPr marL="2086031" indent="0">
              <a:buNone/>
              <a:defRPr sz="2300"/>
            </a:lvl5pPr>
            <a:lvl6pPr marL="2607539" indent="0">
              <a:buNone/>
              <a:defRPr sz="2300"/>
            </a:lvl6pPr>
            <a:lvl7pPr marL="3129047" indent="0">
              <a:buNone/>
              <a:defRPr sz="2300"/>
            </a:lvl7pPr>
            <a:lvl8pPr marL="3650555" indent="0">
              <a:buNone/>
              <a:defRPr sz="2300"/>
            </a:lvl8pPr>
            <a:lvl9pPr marL="4172062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08" indent="0">
              <a:buNone/>
              <a:defRPr sz="1400"/>
            </a:lvl2pPr>
            <a:lvl3pPr marL="1043016" indent="0">
              <a:buNone/>
              <a:defRPr sz="1100"/>
            </a:lvl3pPr>
            <a:lvl4pPr marL="1564523" indent="0">
              <a:buNone/>
              <a:defRPr sz="1000"/>
            </a:lvl4pPr>
            <a:lvl5pPr marL="2086031" indent="0">
              <a:buNone/>
              <a:defRPr sz="1000"/>
            </a:lvl5pPr>
            <a:lvl6pPr marL="2607539" indent="0">
              <a:buNone/>
              <a:defRPr sz="1000"/>
            </a:lvl6pPr>
            <a:lvl7pPr marL="3129047" indent="0">
              <a:buNone/>
              <a:defRPr sz="1000"/>
            </a:lvl7pPr>
            <a:lvl8pPr marL="3650555" indent="0">
              <a:buNone/>
              <a:defRPr sz="1000"/>
            </a:lvl8pPr>
            <a:lvl9pPr marL="4172062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56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1" tIns="52151" rIns="104301" bIns="52151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30"/>
            <a:ext cx="6805137" cy="7057149"/>
          </a:xfrm>
          <a:prstGeom prst="rect">
            <a:avLst/>
          </a:prstGeom>
        </p:spPr>
        <p:txBody>
          <a:bodyPr vert="horz" lIns="104301" tIns="52151" rIns="104301" bIns="52151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200"/>
            <a:ext cx="1764295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A29A-488E-42B8-AAEC-96722A175E1F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4"/>
          </a:xfrm>
          <a:prstGeom prst="rect">
            <a:avLst/>
          </a:prstGeom>
        </p:spPr>
        <p:txBody>
          <a:bodyPr vert="horz" lIns="104301" tIns="52151" rIns="104301" bIns="5215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0AAA-960E-4DD0-9346-86467A3E4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7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1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31" indent="-391131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50" indent="-325942" algn="l" defTabSz="1043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70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277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786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92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801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309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816" indent="-260754" algn="l" defTabSz="1043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8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6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3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31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9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7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55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62" algn="l" defTabSz="10430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6217" y="3"/>
            <a:ext cx="7577481" cy="4772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Informations </a:t>
            </a:r>
            <a:r>
              <a:rPr lang="fr-FR" sz="2800" b="1" dirty="0" smtClean="0">
                <a:solidFill>
                  <a:schemeClr val="bg1"/>
                </a:solidFill>
              </a:rPr>
              <a:t>Dépistage «</a:t>
            </a:r>
            <a:r>
              <a:rPr lang="fr-FR" sz="2800" b="1" dirty="0">
                <a:solidFill>
                  <a:schemeClr val="bg1"/>
                </a:solidFill>
              </a:rPr>
              <a:t> </a:t>
            </a:r>
            <a:r>
              <a:rPr lang="fr-FR" sz="2800" b="1" dirty="0" smtClean="0">
                <a:solidFill>
                  <a:schemeClr val="bg1"/>
                </a:solidFill>
              </a:rPr>
              <a:t>COVID-19</a:t>
            </a:r>
            <a:r>
              <a:rPr lang="fr-FR" sz="2800" b="1" dirty="0">
                <a:solidFill>
                  <a:schemeClr val="bg1"/>
                </a:solidFill>
              </a:rPr>
              <a:t> »</a:t>
            </a:r>
          </a:p>
        </p:txBody>
      </p:sp>
      <p:sp>
        <p:nvSpPr>
          <p:cNvPr id="5" name="Rectangle 4"/>
          <p:cNvSpPr/>
          <p:nvPr/>
        </p:nvSpPr>
        <p:spPr>
          <a:xfrm>
            <a:off x="-6597" y="1683158"/>
            <a:ext cx="7577481" cy="52034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4301" tIns="52151" rIns="104301" bIns="521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dirty="0"/>
              <a:t>Vous avez été testé </a:t>
            </a:r>
            <a:r>
              <a:rPr lang="fr-FR" sz="1600" dirty="0" smtClean="0"/>
              <a:t>à </a:t>
            </a:r>
            <a:r>
              <a:rPr lang="fr-FR" sz="1600" dirty="0"/>
              <a:t>la recherche du Covid-19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067439" y="10432201"/>
            <a:ext cx="1009307" cy="23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3574" tIns="56787" rIns="113574" bIns="567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altLang="fr-FR" sz="800" dirty="0" smtClean="0">
                <a:latin typeface="+mn-lt"/>
              </a:rPr>
              <a:t>v.2   06/03/2020</a:t>
            </a:r>
            <a:endParaRPr lang="fr-FR" altLang="fr-FR" sz="800" dirty="0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A62848-250A-CE43-B1D0-584B119AF806}"/>
              </a:ext>
            </a:extLst>
          </p:cNvPr>
          <p:cNvSpPr/>
          <p:nvPr/>
        </p:nvSpPr>
        <p:spPr>
          <a:xfrm>
            <a:off x="-16218" y="2289802"/>
            <a:ext cx="7577481" cy="68328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4301" tIns="52151" rIns="104301" bIns="521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dirty="0"/>
              <a:t>Ce jour, nous estimons que votre état de santé vous permet de </a:t>
            </a:r>
          </a:p>
          <a:p>
            <a:pPr algn="ctr"/>
            <a:r>
              <a:rPr lang="fr-FR" sz="2400" b="1" dirty="0">
                <a:solidFill>
                  <a:srgbClr val="FFC000"/>
                </a:solidFill>
              </a:rPr>
              <a:t>Retourner à votre Domicile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55F5421-61F4-D743-A82B-449AAECA9683}"/>
              </a:ext>
            </a:extLst>
          </p:cNvPr>
          <p:cNvSpPr/>
          <p:nvPr/>
        </p:nvSpPr>
        <p:spPr>
          <a:xfrm>
            <a:off x="279851" y="641058"/>
            <a:ext cx="1582280" cy="351824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ysClr val="windowText" lastClr="000000"/>
                </a:solidFill>
              </a:rPr>
              <a:t>Dates : 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="" xmlns:a16="http://schemas.microsoft.com/office/drawing/2014/main" id="{946744FD-95CF-2741-BD6C-07BC18EAA7F2}"/>
              </a:ext>
            </a:extLst>
          </p:cNvPr>
          <p:cNvGrpSpPr/>
          <p:nvPr/>
        </p:nvGrpSpPr>
        <p:grpSpPr>
          <a:xfrm>
            <a:off x="263670" y="4020652"/>
            <a:ext cx="6976215" cy="1817043"/>
            <a:chOff x="163345" y="5274692"/>
            <a:chExt cx="6976215" cy="1817043"/>
          </a:xfrm>
        </p:grpSpPr>
        <p:sp>
          <p:nvSpPr>
            <p:cNvPr id="12" name="ZoneTexte 11">
              <a:extLst>
                <a:ext uri="{FF2B5EF4-FFF2-40B4-BE49-F238E27FC236}">
                  <a16:creationId xmlns="" xmlns:a16="http://schemas.microsoft.com/office/drawing/2014/main" id="{874B1EC4-BE23-F44C-8F9F-01A5FC3280EA}"/>
                </a:ext>
              </a:extLst>
            </p:cNvPr>
            <p:cNvSpPr txBox="1"/>
            <p:nvPr/>
          </p:nvSpPr>
          <p:spPr>
            <a:xfrm>
              <a:off x="163345" y="5706740"/>
              <a:ext cx="6976215" cy="1384995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travailler (vous aurez un arrêt de travail</a:t>
              </a:r>
              <a:r>
                <a:rPr lang="fr-FR" sz="1400" dirty="0" smtClean="0"/>
                <a:t>)</a:t>
              </a:r>
              <a:endParaRPr lang="fr-FR" sz="1400" dirty="0"/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à vos activités de loisirs (cinéma, théâtre, sport…) ou réunions publiques.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Ne vous rendez pas dans les lieux publics.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N’allez pas faire vos courses vous même.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Ne rentrez pas en contact avec les personnes fragiles (femmes enceintes, malades chroniques, personnes âgées…)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04B02FE2-F3B9-9E46-BCE3-3FDEF49ED1FF}"/>
                </a:ext>
              </a:extLst>
            </p:cNvPr>
            <p:cNvSpPr/>
            <p:nvPr/>
          </p:nvSpPr>
          <p:spPr>
            <a:xfrm>
              <a:off x="945554" y="5274692"/>
              <a:ext cx="5411796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/>
                <a:t>Vous devez rester à domicile</a:t>
              </a:r>
              <a:endParaRPr lang="fr-FR" dirty="0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="" xmlns:a16="http://schemas.microsoft.com/office/drawing/2014/main" id="{D2D73BB0-2058-0346-98D2-0A54095ACEFC}"/>
              </a:ext>
            </a:extLst>
          </p:cNvPr>
          <p:cNvGrpSpPr/>
          <p:nvPr/>
        </p:nvGrpSpPr>
        <p:grpSpPr>
          <a:xfrm>
            <a:off x="292521" y="6311168"/>
            <a:ext cx="6976214" cy="1660639"/>
            <a:chOff x="163345" y="3315568"/>
            <a:chExt cx="6976214" cy="1660639"/>
          </a:xfrm>
        </p:grpSpPr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D5CB8867-28CF-444C-A32E-F9D4FE818178}"/>
                </a:ext>
              </a:extLst>
            </p:cNvPr>
            <p:cNvSpPr txBox="1"/>
            <p:nvPr/>
          </p:nvSpPr>
          <p:spPr>
            <a:xfrm>
              <a:off x="163345" y="3745101"/>
              <a:ext cx="6976214" cy="1231106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Surveillez votre température 2 fois par </a:t>
              </a:r>
              <a:r>
                <a:rPr lang="fr-FR" sz="1400" dirty="0" smtClean="0"/>
                <a:t>jour (1 fois le matin et 1 fois le soir).</a:t>
              </a:r>
              <a:endParaRPr lang="fr-FR" sz="1400" dirty="0"/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600" b="1" dirty="0">
                  <a:solidFill>
                    <a:srgbClr val="C00000"/>
                  </a:solidFill>
                </a:rPr>
                <a:t>En cas de difficulté respiratoire plus importante, contactez rapidement le SAMU (15) </a:t>
              </a:r>
              <a:r>
                <a:rPr lang="fr-FR" sz="1400" b="1" dirty="0"/>
                <a:t>en signalant que vous avez été testé positif pour le COVID-19</a:t>
              </a:r>
              <a:r>
                <a:rPr lang="fr-FR" sz="1400" dirty="0"/>
                <a:t>. Donnez la date de votre test et la date du début de vos symptômes.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b="1" dirty="0"/>
                <a:t>Ne vous rendez pas directement chez le médecin, ni aux urgences de l’hôpital</a:t>
              </a:r>
              <a:r>
                <a:rPr lang="fr-FR" sz="1400" dirty="0" smtClean="0"/>
                <a:t>.</a:t>
              </a:r>
              <a:endParaRPr lang="fr-FR" sz="1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C5B63AC8-C1C8-AD4A-8A61-2E3D82FEE3D5}"/>
                </a:ext>
              </a:extLst>
            </p:cNvPr>
            <p:cNvSpPr/>
            <p:nvPr/>
          </p:nvSpPr>
          <p:spPr>
            <a:xfrm>
              <a:off x="823434" y="3315568"/>
              <a:ext cx="5522023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/>
                <a:t>Surveillez votre état de </a:t>
              </a:r>
              <a:r>
                <a:rPr lang="fr-FR" b="1" dirty="0" smtClean="0"/>
                <a:t>santé</a:t>
              </a:r>
              <a:endParaRPr lang="fr-FR" dirty="0"/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="" xmlns:a16="http://schemas.microsoft.com/office/drawing/2014/main" id="{B9EA265E-113F-0043-BF5B-27BC4973D902}"/>
              </a:ext>
            </a:extLst>
          </p:cNvPr>
          <p:cNvGrpSpPr/>
          <p:nvPr/>
        </p:nvGrpSpPr>
        <p:grpSpPr>
          <a:xfrm>
            <a:off x="254517" y="8391819"/>
            <a:ext cx="6976215" cy="1590482"/>
            <a:chOff x="163345" y="7180531"/>
            <a:chExt cx="6976215" cy="1590482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ECEACCD0-A19F-D04B-8ED1-E8940E7519EC}"/>
                </a:ext>
              </a:extLst>
            </p:cNvPr>
            <p:cNvSpPr/>
            <p:nvPr/>
          </p:nvSpPr>
          <p:spPr>
            <a:xfrm>
              <a:off x="1770959" y="7180531"/>
              <a:ext cx="3778250" cy="41549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b="1" dirty="0">
                  <a:solidFill>
                    <a:schemeClr val="lt1"/>
                  </a:solidFill>
                </a:rPr>
                <a:t>A domicile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A835BC29-F7E0-134E-8D98-AF70DC7A7FE9}"/>
                </a:ext>
              </a:extLst>
            </p:cNvPr>
            <p:cNvSpPr txBox="1"/>
            <p:nvPr/>
          </p:nvSpPr>
          <p:spPr>
            <a:xfrm>
              <a:off x="163345" y="7601462"/>
              <a:ext cx="6976215" cy="116955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/>
                <a:t>Lavez-vous les mains régulièrement ou utilisez une solution </a:t>
              </a:r>
              <a:r>
                <a:rPr lang="fr-FR" sz="1400" dirty="0" smtClean="0"/>
                <a:t>hydro-alcoolique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Portez </a:t>
              </a:r>
              <a:r>
                <a:rPr lang="fr-FR" sz="1400" dirty="0"/>
                <a:t>un masque chirurgical lorsque </a:t>
              </a:r>
              <a:r>
                <a:rPr lang="fr-FR" sz="1400" dirty="0" smtClean="0"/>
                <a:t>vous devez sortir de votre domicile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Le masque doit être porté par vous, il n’y a pas d’intérêt à ce que vos proches, non malades et vivant dans le même domicile, en portent un.</a:t>
              </a:r>
            </a:p>
            <a:p>
              <a:pPr marL="320675" lvl="1" indent="-320675">
                <a:buFont typeface="Arial" panose="020B0604020202020204" pitchFamily="34" charset="0"/>
                <a:buChar char="•"/>
              </a:pPr>
              <a:r>
                <a:rPr lang="fr-FR" sz="1400" dirty="0" smtClean="0"/>
                <a:t>Aérez </a:t>
              </a:r>
              <a:r>
                <a:rPr lang="fr-FR" sz="1400" dirty="0"/>
                <a:t>très-régulièrement votre </a:t>
              </a:r>
              <a:r>
                <a:rPr lang="fr-FR" sz="1400" dirty="0" smtClean="0"/>
                <a:t>domicile</a:t>
              </a:r>
              <a:endParaRPr lang="fr-FR" sz="1400" dirty="0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FA90BC15-9C40-6E44-A9D2-FACFC8ED036D}"/>
              </a:ext>
            </a:extLst>
          </p:cNvPr>
          <p:cNvSpPr/>
          <p:nvPr/>
        </p:nvSpPr>
        <p:spPr>
          <a:xfrm>
            <a:off x="-16218" y="3104154"/>
            <a:ext cx="7577481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C000"/>
                </a:solidFill>
              </a:rPr>
              <a:t>Jusqu’à obtention de votre résultat :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2FF5DE05-E06F-7E46-8952-4B67BDFE6582}"/>
              </a:ext>
            </a:extLst>
          </p:cNvPr>
          <p:cNvSpPr/>
          <p:nvPr/>
        </p:nvSpPr>
        <p:spPr>
          <a:xfrm>
            <a:off x="2095928" y="641058"/>
            <a:ext cx="2952328" cy="73917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00" dirty="0">
                <a:solidFill>
                  <a:sysClr val="windowText" lastClr="000000"/>
                </a:solidFill>
              </a:rPr>
              <a:t>Nom</a:t>
            </a:r>
          </a:p>
          <a:p>
            <a:endParaRPr lang="fr-FR" sz="1000" dirty="0">
              <a:solidFill>
                <a:sysClr val="windowText" lastClr="000000"/>
              </a:solidFill>
            </a:endParaRPr>
          </a:p>
          <a:p>
            <a:r>
              <a:rPr lang="fr-FR" sz="1000" dirty="0">
                <a:solidFill>
                  <a:sysClr val="windowText" lastClr="000000"/>
                </a:solidFill>
              </a:rPr>
              <a:t>Prénom</a:t>
            </a:r>
          </a:p>
          <a:p>
            <a:endParaRPr lang="fr-FR" sz="1000" dirty="0">
              <a:solidFill>
                <a:sysClr val="windowText" lastClr="000000"/>
              </a:solidFill>
            </a:endParaRPr>
          </a:p>
          <a:p>
            <a:r>
              <a:rPr lang="fr-FR" sz="1000" dirty="0">
                <a:solidFill>
                  <a:sysClr val="windowText" lastClr="000000"/>
                </a:solidFill>
              </a:rPr>
              <a:t>Date de Naissance </a:t>
            </a:r>
          </a:p>
        </p:txBody>
      </p:sp>
      <p:pic>
        <p:nvPicPr>
          <p:cNvPr id="1026" name="Picture 2" descr="Résultat de recherche d'images pour &quot;chu de lill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972" y="564150"/>
            <a:ext cx="916426" cy="91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955F5421-61F4-D743-A82B-449AAECA9683}"/>
              </a:ext>
            </a:extLst>
          </p:cNvPr>
          <p:cNvSpPr/>
          <p:nvPr/>
        </p:nvSpPr>
        <p:spPr>
          <a:xfrm>
            <a:off x="282901" y="1079180"/>
            <a:ext cx="1579230" cy="301049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ysClr val="windowText" lastClr="000000"/>
                </a:solidFill>
              </a:rPr>
              <a:t>Médecin : 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pic>
        <p:nvPicPr>
          <p:cNvPr id="3" name="Imag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214" y="631021"/>
            <a:ext cx="1447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5353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202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Informations Dépistage « COVID-19 »</vt:lpstr>
    </vt:vector>
  </TitlesOfParts>
  <Company>APHP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Coronavirus MERS-CoV chine 2020</dc:title>
  <dc:creator>CASETTA Anne</dc:creator>
  <cp:lastModifiedBy>FAURE Emmanuel</cp:lastModifiedBy>
  <cp:revision>130</cp:revision>
  <cp:lastPrinted>2020-02-11T12:58:51Z</cp:lastPrinted>
  <dcterms:created xsi:type="dcterms:W3CDTF">2020-01-23T10:22:41Z</dcterms:created>
  <dcterms:modified xsi:type="dcterms:W3CDTF">2020-03-06T10:03:09Z</dcterms:modified>
</cp:coreProperties>
</file>