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20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8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7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67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12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20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2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22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1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47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77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23BD-5400-4415-85D2-A9C2DD7EEE94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0887-A2C0-41AB-9080-B8B9B756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7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6421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Technique de prélèvement </a:t>
            </a:r>
            <a:r>
              <a:rPr lang="fr-FR" dirty="0" err="1" smtClean="0"/>
              <a:t>nasopharyngé</a:t>
            </a:r>
            <a:r>
              <a:rPr lang="fr-FR" dirty="0" smtClean="0"/>
              <a:t> profond en unité COVID19  suspects ou confirmés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Prérequis : le préleveur porte un masque FFP2</a:t>
            </a:r>
          </a:p>
          <a:p>
            <a:pPr marL="0" indent="0">
              <a:buNone/>
            </a:pPr>
            <a:r>
              <a:rPr lang="fr-FR" dirty="0"/>
              <a:t>e</a:t>
            </a:r>
            <a:r>
              <a:rPr lang="fr-FR" dirty="0" smtClean="0"/>
              <a:t>t la tenue de protection habituelle avec gants non stériles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89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relevement covid 1 - Cop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3" y="324604"/>
            <a:ext cx="4219665" cy="468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436096" y="40466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Matériel nécessaire:</a:t>
            </a:r>
          </a:p>
          <a:p>
            <a:endParaRPr lang="fr-FR" sz="2000" dirty="0"/>
          </a:p>
          <a:p>
            <a:r>
              <a:rPr lang="fr-FR" sz="2000" dirty="0" smtClean="0"/>
              <a:t>-manomètre en position 1</a:t>
            </a:r>
          </a:p>
          <a:p>
            <a:r>
              <a:rPr lang="fr-FR" sz="2000" dirty="0" smtClean="0"/>
              <a:t>-pot de recueil d’aspiration</a:t>
            </a:r>
          </a:p>
          <a:p>
            <a:r>
              <a:rPr lang="fr-FR" sz="2000" dirty="0"/>
              <a:t>a</a:t>
            </a:r>
            <a:r>
              <a:rPr lang="fr-FR" sz="2000" dirty="0" smtClean="0"/>
              <a:t>vec couvercle vert</a:t>
            </a:r>
          </a:p>
          <a:p>
            <a:r>
              <a:rPr lang="fr-FR" sz="2000" dirty="0" smtClean="0"/>
              <a:t>-tuyau d’aspiration avec dispositif</a:t>
            </a:r>
          </a:p>
          <a:p>
            <a:r>
              <a:rPr lang="fr-FR" sz="2000" dirty="0" smtClean="0"/>
              <a:t>STOP VIDE</a:t>
            </a:r>
          </a:p>
          <a:p>
            <a:r>
              <a:rPr lang="fr-FR" sz="2000" dirty="0" smtClean="0"/>
              <a:t>-pot blanc de recueil d’aspiration</a:t>
            </a:r>
          </a:p>
          <a:p>
            <a:r>
              <a:rPr lang="fr-FR" sz="2000" dirty="0" smtClean="0"/>
              <a:t>-sonde d’aspiratio</a:t>
            </a:r>
            <a:r>
              <a:rPr lang="fr-FR" sz="2400" dirty="0" smtClean="0"/>
              <a:t>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2919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relevement covid 2 - Cop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402519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64088" y="1268761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Réalisation de l’anesthésie locale: </a:t>
            </a:r>
          </a:p>
          <a:p>
            <a:endParaRPr lang="fr-FR" sz="2000" dirty="0"/>
          </a:p>
          <a:p>
            <a:r>
              <a:rPr lang="fr-FR" sz="2000" dirty="0" smtClean="0"/>
              <a:t>Avec Xylocaïne spray® </a:t>
            </a:r>
          </a:p>
          <a:p>
            <a:endParaRPr lang="fr-FR" sz="2000" dirty="0"/>
          </a:p>
          <a:p>
            <a:r>
              <a:rPr lang="fr-FR" sz="2000" dirty="0" smtClean="0"/>
              <a:t>-3 bouffées dans chaque narine. Faire renifler le patient</a:t>
            </a:r>
          </a:p>
          <a:p>
            <a:r>
              <a:rPr lang="fr-FR" sz="2000" dirty="0" smtClean="0"/>
              <a:t>-3 bouffées dans la gorge. faire avaler le patient</a:t>
            </a:r>
          </a:p>
          <a:p>
            <a:r>
              <a:rPr lang="fr-FR" sz="2000" dirty="0" smtClean="0"/>
              <a:t>-Attendre 3 à 5 mn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5193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prelevement covid 3 - Co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63" y="980729"/>
            <a:ext cx="3770777" cy="451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796136" y="1124744"/>
            <a:ext cx="28803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 smtClean="0"/>
              <a:t>Mesurer la longueur entre la pointe du nez et le pavillon de l’oreille. Ceci correspond approximativement à la longueur de sonde à insérer</a:t>
            </a:r>
          </a:p>
          <a:p>
            <a:r>
              <a:rPr lang="fr-FR" sz="1600" dirty="0" smtClean="0"/>
              <a:t>-    Insérer la sonde de façon horizontale dans la narine, sans la raccorder au système d’aspiration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la sonde va épouser la courbure nasale et atteindre les cordes vocales.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Arrêter de pousser la sonde quand le patient se met à tousser</a:t>
            </a:r>
          </a:p>
          <a:p>
            <a:r>
              <a:rPr lang="fr-FR" b="1" u="sng" dirty="0"/>
              <a:t>Ne pas faire saigner car ceci altère la qualité du prélèvement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81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relevement covid 5 - Co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61963"/>
            <a:ext cx="4104455" cy="44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652120" y="1183596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-Raccorder la sonde d’aspiration au pot blanc de recueil de sécrétions en le retournant.</a:t>
            </a:r>
          </a:p>
          <a:p>
            <a:endParaRPr lang="fr-FR" dirty="0" smtClean="0"/>
          </a:p>
          <a:p>
            <a:r>
              <a:rPr lang="fr-FR" dirty="0" smtClean="0"/>
              <a:t>-Aspirer avec le STOP VIDE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81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relevemnt covid 6 - Co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352839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364088" y="1268760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Remonter la sonde d’aspiration en aspirant avec précaution. </a:t>
            </a:r>
          </a:p>
          <a:p>
            <a:endParaRPr lang="fr-FR" dirty="0" smtClean="0"/>
          </a:p>
          <a:p>
            <a:r>
              <a:rPr lang="fr-FR" b="1" u="sng" dirty="0" smtClean="0"/>
              <a:t>Ne pas faire saigner car ceci altère la qualité du prélèvement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189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prelevement covid 7 - Co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53569"/>
            <a:ext cx="3744416" cy="39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940152" y="980728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Mettre l’extrémité de la sonde d’aspiration dans un pot à sérum et aspirer quelques cc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0875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relevement covid 8 - Cop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59634"/>
            <a:ext cx="3818144" cy="386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868144" y="692696"/>
            <a:ext cx="280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Fermer le pot de recueil de sécrétions avec le système prévu à cet effet.</a:t>
            </a:r>
          </a:p>
          <a:p>
            <a:endParaRPr lang="fr-FR" dirty="0"/>
          </a:p>
          <a:p>
            <a:r>
              <a:rPr lang="fr-FR" dirty="0" smtClean="0"/>
              <a:t>Envoyer au laboratoire selon les recommandations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b="1" u="sng" dirty="0" smtClean="0"/>
              <a:t>Le patient ne devra pas boire et manger 1 h30 à compter de l’anesthésie locale afin d’éviter tout risque de fausses routes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2843678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275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Technique de prélèvement nasopharyngé profond en unité COVID19  suspects ou confirmés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Centre Hospitalier de Douai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4Bmedpo2 ORD04500</dc:creator>
  <cp:lastModifiedBy>Lemaire Xavier ORD04103</cp:lastModifiedBy>
  <cp:revision>19</cp:revision>
  <dcterms:created xsi:type="dcterms:W3CDTF">2020-03-26T13:11:56Z</dcterms:created>
  <dcterms:modified xsi:type="dcterms:W3CDTF">2020-03-26T16:22:59Z</dcterms:modified>
</cp:coreProperties>
</file>