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23BD-5400-4415-85D2-A9C2DD7EEE94}" type="datetimeFigureOut">
              <a:rPr lang="fr-FR" smtClean="0"/>
              <a:t>26/03/2020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0887-A2C0-41AB-9080-B8B9B75608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3209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23BD-5400-4415-85D2-A9C2DD7EEE94}" type="datetimeFigureOut">
              <a:rPr lang="fr-FR" smtClean="0"/>
              <a:t>26/03/2020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0887-A2C0-41AB-9080-B8B9B75608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3787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23BD-5400-4415-85D2-A9C2DD7EEE94}" type="datetimeFigureOut">
              <a:rPr lang="fr-FR" smtClean="0"/>
              <a:t>26/03/2020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0887-A2C0-41AB-9080-B8B9B75608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762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23BD-5400-4415-85D2-A9C2DD7EEE94}" type="datetimeFigureOut">
              <a:rPr lang="fr-FR" smtClean="0"/>
              <a:t>26/03/2020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0887-A2C0-41AB-9080-B8B9B75608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267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23BD-5400-4415-85D2-A9C2DD7EEE94}" type="datetimeFigureOut">
              <a:rPr lang="fr-FR" smtClean="0"/>
              <a:t>26/03/2020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0887-A2C0-41AB-9080-B8B9B75608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8121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23BD-5400-4415-85D2-A9C2DD7EEE94}" type="datetimeFigureOut">
              <a:rPr lang="fr-FR" smtClean="0"/>
              <a:t>26/03/2020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0887-A2C0-41AB-9080-B8B9B75608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9201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23BD-5400-4415-85D2-A9C2DD7EEE94}" type="datetimeFigureOut">
              <a:rPr lang="fr-FR" smtClean="0"/>
              <a:t>26/03/2020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0887-A2C0-41AB-9080-B8B9B75608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124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23BD-5400-4415-85D2-A9C2DD7EEE94}" type="datetimeFigureOut">
              <a:rPr lang="fr-FR" smtClean="0"/>
              <a:t>26/03/2020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0887-A2C0-41AB-9080-B8B9B75608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9225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23BD-5400-4415-85D2-A9C2DD7EEE94}" type="datetimeFigureOut">
              <a:rPr lang="fr-FR" smtClean="0"/>
              <a:t>26/03/2020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0887-A2C0-41AB-9080-B8B9B75608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1158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23BD-5400-4415-85D2-A9C2DD7EEE94}" type="datetimeFigureOut">
              <a:rPr lang="fr-FR" smtClean="0"/>
              <a:t>26/03/2020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0887-A2C0-41AB-9080-B8B9B75608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473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23BD-5400-4415-85D2-A9C2DD7EEE94}" type="datetimeFigureOut">
              <a:rPr lang="fr-FR" smtClean="0"/>
              <a:t>26/03/2020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0887-A2C0-41AB-9080-B8B9B75608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077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923BD-5400-4415-85D2-A9C2DD7EEE94}" type="datetimeFigureOut">
              <a:rPr lang="fr-FR" smtClean="0"/>
              <a:t>26/03/2020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30887-A2C0-41AB-9080-B8B9B75608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9970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642194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Technique de prélèvement </a:t>
            </a:r>
            <a:r>
              <a:rPr lang="fr-FR" dirty="0" err="1" smtClean="0"/>
              <a:t>nasopharyngé</a:t>
            </a:r>
            <a:r>
              <a:rPr lang="fr-FR" dirty="0" smtClean="0"/>
              <a:t> profond en unité COVID19  suspects ou confirmés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endParaRPr lang="fr-FR" dirty="0" smtClean="0"/>
          </a:p>
          <a:p>
            <a:r>
              <a:rPr lang="fr-FR" dirty="0" smtClean="0"/>
              <a:t>Prérequis : le préleveur porte un masque FFP2</a:t>
            </a:r>
          </a:p>
          <a:p>
            <a:pPr marL="0" indent="0">
              <a:buNone/>
            </a:pPr>
            <a:r>
              <a:rPr lang="fr-FR" dirty="0"/>
              <a:t>e</a:t>
            </a:r>
            <a:r>
              <a:rPr lang="fr-FR" dirty="0" smtClean="0"/>
              <a:t>t la tenue de protection habituelle avec gants non stériles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0893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prelevement covid 1 - Copi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183" y="324604"/>
            <a:ext cx="4219665" cy="468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5436096" y="404664"/>
            <a:ext cx="33123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Matériel nécessaire:</a:t>
            </a:r>
          </a:p>
          <a:p>
            <a:endParaRPr lang="fr-FR" sz="2000" dirty="0"/>
          </a:p>
          <a:p>
            <a:r>
              <a:rPr lang="fr-FR" sz="2000" dirty="0" smtClean="0"/>
              <a:t>-manomètre en position 1</a:t>
            </a:r>
          </a:p>
          <a:p>
            <a:r>
              <a:rPr lang="fr-FR" sz="2000" dirty="0" smtClean="0"/>
              <a:t>-pot de recueil d’aspiration</a:t>
            </a:r>
          </a:p>
          <a:p>
            <a:r>
              <a:rPr lang="fr-FR" sz="2000" dirty="0"/>
              <a:t>a</a:t>
            </a:r>
            <a:r>
              <a:rPr lang="fr-FR" sz="2000" dirty="0" smtClean="0"/>
              <a:t>vec couvercle vert</a:t>
            </a:r>
          </a:p>
          <a:p>
            <a:r>
              <a:rPr lang="fr-FR" sz="2000" dirty="0" smtClean="0"/>
              <a:t>-tuyau d’aspiration avec dispositif</a:t>
            </a:r>
          </a:p>
          <a:p>
            <a:r>
              <a:rPr lang="fr-FR" sz="2000" dirty="0" smtClean="0"/>
              <a:t>STOP VIDE</a:t>
            </a:r>
          </a:p>
          <a:p>
            <a:r>
              <a:rPr lang="fr-FR" sz="2000" dirty="0" smtClean="0"/>
              <a:t>-pot blanc de recueil d’aspiration</a:t>
            </a:r>
          </a:p>
          <a:p>
            <a:r>
              <a:rPr lang="fr-FR" sz="2000" dirty="0" smtClean="0"/>
              <a:t>-sonde d’aspiratio</a:t>
            </a:r>
            <a:r>
              <a:rPr lang="fr-FR" sz="2400" dirty="0" smtClean="0"/>
              <a:t>n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129197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prelevement covid 2 - Copi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052736"/>
            <a:ext cx="4025199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5364088" y="1268761"/>
            <a:ext cx="316835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Réalisation de l’anesthésie locale: </a:t>
            </a:r>
          </a:p>
          <a:p>
            <a:endParaRPr lang="fr-FR" sz="2000" dirty="0"/>
          </a:p>
          <a:p>
            <a:r>
              <a:rPr lang="fr-FR" sz="2000" dirty="0" smtClean="0"/>
              <a:t>Avec Xylocaïne spray® </a:t>
            </a:r>
          </a:p>
          <a:p>
            <a:endParaRPr lang="fr-FR" sz="2000" dirty="0"/>
          </a:p>
          <a:p>
            <a:r>
              <a:rPr lang="fr-FR" sz="2000" dirty="0" smtClean="0"/>
              <a:t>-3 bouffées dans chaque narine. Faire renifler le patient</a:t>
            </a:r>
          </a:p>
          <a:p>
            <a:r>
              <a:rPr lang="fr-FR" sz="2000" dirty="0" smtClean="0"/>
              <a:t>-3 bouffées dans la gorge. faire avaler le patient</a:t>
            </a:r>
          </a:p>
          <a:p>
            <a:r>
              <a:rPr lang="fr-FR" sz="2000" dirty="0" smtClean="0"/>
              <a:t>-Attendre 3 à 5 mn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051930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prelevement covid 3 - Copi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1263" y="980729"/>
            <a:ext cx="3770777" cy="4513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5796136" y="1124744"/>
            <a:ext cx="288032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1600" dirty="0" smtClean="0"/>
              <a:t>Mesurer la longueur entre la pointe du nez et le pavillon de l’oreille. Ceci correspond approximativement à la longueur de sonde à insérer</a:t>
            </a:r>
          </a:p>
          <a:p>
            <a:r>
              <a:rPr lang="fr-FR" sz="1600" dirty="0" smtClean="0"/>
              <a:t>-    Insérer la sonde de façon horizontale dans la narine, sans la raccorder au système d’aspiration</a:t>
            </a:r>
          </a:p>
          <a:p>
            <a:pPr marL="285750" indent="-285750">
              <a:buFontTx/>
              <a:buChar char="-"/>
            </a:pPr>
            <a:r>
              <a:rPr lang="fr-FR" sz="1600" dirty="0" smtClean="0"/>
              <a:t>la sonde va épouser la courbure nasale et atteindre les cordes vocales.</a:t>
            </a:r>
          </a:p>
          <a:p>
            <a:pPr marL="285750" indent="-285750">
              <a:buFontTx/>
              <a:buChar char="-"/>
            </a:pPr>
            <a:r>
              <a:rPr lang="fr-FR" sz="1600" dirty="0" smtClean="0"/>
              <a:t>Arrêter de pousser la sonde quand le patient se met à tousser</a:t>
            </a:r>
          </a:p>
          <a:p>
            <a:r>
              <a:rPr lang="fr-FR" b="1" u="sng" dirty="0"/>
              <a:t>Ne pas faire saigner car ceci altère la qualité du prélèvement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9815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:\prelevement covid 5 - Copi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461963"/>
            <a:ext cx="4104455" cy="4478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5652120" y="1183596"/>
            <a:ext cx="30243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-Raccorder la sonde d’aspiration au pot blanc de recueil de sécrétions en le retournant.</a:t>
            </a:r>
          </a:p>
          <a:p>
            <a:endParaRPr lang="fr-FR" dirty="0" smtClean="0"/>
          </a:p>
          <a:p>
            <a:r>
              <a:rPr lang="fr-FR" dirty="0" smtClean="0"/>
              <a:t>-Aspirer avec le STOP VIDE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3819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:\prelevemnt covid 6 - Copi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92696"/>
            <a:ext cx="3528392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5364088" y="1268760"/>
            <a:ext cx="28083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Remonter la sonde d’aspiration en aspirant avec précaution. </a:t>
            </a:r>
          </a:p>
          <a:p>
            <a:endParaRPr lang="fr-FR" dirty="0" smtClean="0"/>
          </a:p>
          <a:p>
            <a:r>
              <a:rPr lang="fr-FR" b="1" u="sng" dirty="0" smtClean="0"/>
              <a:t>Ne pas faire saigner car ceci altère la qualité du prélèvement</a:t>
            </a:r>
            <a:endParaRPr lang="fr-FR" b="1" u="sng" dirty="0"/>
          </a:p>
        </p:txBody>
      </p:sp>
    </p:spTree>
    <p:extLst>
      <p:ext uri="{BB962C8B-B14F-4D97-AF65-F5344CB8AC3E}">
        <p14:creationId xmlns:p14="http://schemas.microsoft.com/office/powerpoint/2010/main" val="11892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:\prelevement covid 7 - Copi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53569"/>
            <a:ext cx="3744416" cy="3930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5940152" y="980728"/>
            <a:ext cx="24482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Mettre l’extrémité de la sonde d’aspiration dans un pot à sérum et aspirer quelques cc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908754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E:\prelevement covid 8 - Copi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59634"/>
            <a:ext cx="3818144" cy="3866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5868144" y="692696"/>
            <a:ext cx="28083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Fermer le pot de recueil de sécrétions avec le système prévu à cet effet.</a:t>
            </a:r>
          </a:p>
          <a:p>
            <a:endParaRPr lang="fr-FR" dirty="0"/>
          </a:p>
          <a:p>
            <a:r>
              <a:rPr lang="fr-FR" dirty="0" smtClean="0"/>
              <a:t>Envoyer au laboratoire selon les recommandations</a:t>
            </a:r>
          </a:p>
          <a:p>
            <a:endParaRPr lang="fr-FR" dirty="0"/>
          </a:p>
          <a:p>
            <a:endParaRPr lang="fr-FR" dirty="0" smtClean="0"/>
          </a:p>
          <a:p>
            <a:r>
              <a:rPr lang="fr-FR" b="1" u="sng" dirty="0" smtClean="0"/>
              <a:t>Le patient ne devra pas boire et manger 1 h30 à compter de l’anesthésie locale afin d’éviter tout risque de fausses routes</a:t>
            </a:r>
            <a:endParaRPr lang="fr-FR" b="1" u="sng" dirty="0"/>
          </a:p>
        </p:txBody>
      </p:sp>
    </p:spTree>
    <p:extLst>
      <p:ext uri="{BB962C8B-B14F-4D97-AF65-F5344CB8AC3E}">
        <p14:creationId xmlns:p14="http://schemas.microsoft.com/office/powerpoint/2010/main" val="28436786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275</Words>
  <Application>Microsoft Office PowerPoint</Application>
  <PresentationFormat>Affichage à l'écran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Technique de prélèvement nasopharyngé profond en unité COVID19  suspects ou confirmés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Centre Hospitalier de Douai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4Bmedpo2 ORD04500</dc:creator>
  <cp:lastModifiedBy>Lemaire Xavier ORD04103</cp:lastModifiedBy>
  <cp:revision>19</cp:revision>
  <dcterms:created xsi:type="dcterms:W3CDTF">2020-03-26T13:11:56Z</dcterms:created>
  <dcterms:modified xsi:type="dcterms:W3CDTF">2020-03-26T16:22:59Z</dcterms:modified>
</cp:coreProperties>
</file>